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15E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D840C6-CA99-486B-80ED-6A75B1101D7A}">
  <a:tblStyle styleId="{A1D840C6-CA99-486B-80ED-6A75B1101D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89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2316267" y="304925"/>
            <a:ext cx="4511142" cy="4526109"/>
            <a:chOff x="2316267" y="304925"/>
            <a:chExt cx="4511142" cy="4526109"/>
          </a:xfrm>
        </p:grpSpPr>
        <p:sp>
          <p:nvSpPr>
            <p:cNvPr id="11" name="Google Shape;11;p2"/>
            <p:cNvSpPr/>
            <p:nvPr/>
          </p:nvSpPr>
          <p:spPr>
            <a:xfrm>
              <a:off x="2550175" y="541175"/>
              <a:ext cx="4043700" cy="4053600"/>
            </a:xfrm>
            <a:prstGeom prst="snip2DiagRect">
              <a:avLst>
                <a:gd name="adj1" fmla="val 0"/>
                <a:gd name="adj2" fmla="val 8729"/>
              </a:avLst>
            </a:prstGeom>
            <a:solidFill>
              <a:srgbClr val="FFFFFF"/>
            </a:solidFill>
            <a:ln>
              <a:noFill/>
            </a:ln>
            <a:effectLst>
              <a:outerShdw blurRad="42863" dist="9525" algn="bl" rotWithShape="0">
                <a:srgbClr val="000000">
                  <a:alpha val="6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626375" y="617375"/>
              <a:ext cx="3676062" cy="3706600"/>
            </a:xfrm>
            <a:custGeom>
              <a:avLst/>
              <a:gdLst/>
              <a:ahLst/>
              <a:cxnLst/>
              <a:rect l="l" t="t" r="r" b="b"/>
              <a:pathLst>
                <a:path w="308783" h="148264" extrusionOk="0">
                  <a:moveTo>
                    <a:pt x="0" y="148264"/>
                  </a:moveTo>
                  <a:lnTo>
                    <a:pt x="0" y="0"/>
                  </a:lnTo>
                  <a:lnTo>
                    <a:pt x="308783" y="0"/>
                  </a:lnTo>
                </a:path>
              </a:pathLst>
            </a:custGeom>
            <a:noFill/>
            <a:ln w="28575" cap="flat" cmpd="dbl">
              <a:solidFill>
                <a:srgbClr val="B0C6D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" name="Google Shape;13;p2"/>
            <p:cNvSpPr/>
            <p:nvPr/>
          </p:nvSpPr>
          <p:spPr>
            <a:xfrm rot="10800000">
              <a:off x="2841625" y="811975"/>
              <a:ext cx="3676062" cy="3706600"/>
            </a:xfrm>
            <a:custGeom>
              <a:avLst/>
              <a:gdLst/>
              <a:ahLst/>
              <a:cxnLst/>
              <a:rect l="l" t="t" r="r" b="b"/>
              <a:pathLst>
                <a:path w="308783" h="148264" extrusionOk="0">
                  <a:moveTo>
                    <a:pt x="0" y="148264"/>
                  </a:moveTo>
                  <a:lnTo>
                    <a:pt x="0" y="0"/>
                  </a:lnTo>
                  <a:lnTo>
                    <a:pt x="308783" y="0"/>
                  </a:lnTo>
                </a:path>
              </a:pathLst>
            </a:custGeom>
            <a:noFill/>
            <a:ln w="28575" cap="flat" cmpd="dbl">
              <a:solidFill>
                <a:srgbClr val="B0C6D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pic>
          <p:nvPicPr>
            <p:cNvPr id="14" name="Google Shape;14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-2700000">
              <a:off x="2700667" y="3795246"/>
              <a:ext cx="152400" cy="1150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5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8100000">
              <a:off x="6290608" y="190338"/>
              <a:ext cx="152400" cy="1150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787625" y="1991825"/>
            <a:ext cx="35721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4357664" y="3735189"/>
            <a:ext cx="428350" cy="428530"/>
            <a:chOff x="1191725" y="238125"/>
            <a:chExt cx="5236550" cy="5238750"/>
          </a:xfrm>
        </p:grpSpPr>
        <p:sp>
          <p:nvSpPr>
            <p:cNvPr id="18" name="Google Shape;18;p2"/>
            <p:cNvSpPr/>
            <p:nvPr/>
          </p:nvSpPr>
          <p:spPr>
            <a:xfrm>
              <a:off x="2218800" y="1278375"/>
              <a:ext cx="1018300" cy="1002925"/>
            </a:xfrm>
            <a:custGeom>
              <a:avLst/>
              <a:gdLst/>
              <a:ahLst/>
              <a:cxnLst/>
              <a:rect l="l" t="t" r="r" b="b"/>
              <a:pathLst>
                <a:path w="40732" h="40117" extrusionOk="0">
                  <a:moveTo>
                    <a:pt x="0" y="1"/>
                  </a:moveTo>
                  <a:lnTo>
                    <a:pt x="23225" y="40116"/>
                  </a:lnTo>
                  <a:lnTo>
                    <a:pt x="37212" y="36158"/>
                  </a:lnTo>
                  <a:lnTo>
                    <a:pt x="40731" y="229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227575" y="3429300"/>
              <a:ext cx="1002925" cy="1018300"/>
            </a:xfrm>
            <a:custGeom>
              <a:avLst/>
              <a:gdLst/>
              <a:ahLst/>
              <a:cxnLst/>
              <a:rect l="l" t="t" r="r" b="b"/>
              <a:pathLst>
                <a:path w="40117" h="40732" extrusionOk="0">
                  <a:moveTo>
                    <a:pt x="22962" y="1"/>
                  </a:moveTo>
                  <a:lnTo>
                    <a:pt x="1" y="40732"/>
                  </a:lnTo>
                  <a:lnTo>
                    <a:pt x="40116" y="17595"/>
                  </a:lnTo>
                  <a:lnTo>
                    <a:pt x="36158" y="3608"/>
                  </a:lnTo>
                  <a:lnTo>
                    <a:pt x="22962" y="1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385100" y="1267400"/>
              <a:ext cx="1005125" cy="1020500"/>
            </a:xfrm>
            <a:custGeom>
              <a:avLst/>
              <a:gdLst/>
              <a:ahLst/>
              <a:cxnLst/>
              <a:rect l="l" t="t" r="r" b="b"/>
              <a:pathLst>
                <a:path w="40205" h="40820" extrusionOk="0">
                  <a:moveTo>
                    <a:pt x="40204" y="0"/>
                  </a:moveTo>
                  <a:lnTo>
                    <a:pt x="1" y="23313"/>
                  </a:lnTo>
                  <a:lnTo>
                    <a:pt x="3872" y="37300"/>
                  </a:lnTo>
                  <a:lnTo>
                    <a:pt x="17155" y="40819"/>
                  </a:lnTo>
                  <a:lnTo>
                    <a:pt x="40204" y="0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380700" y="3435900"/>
              <a:ext cx="1018300" cy="1002925"/>
            </a:xfrm>
            <a:custGeom>
              <a:avLst/>
              <a:gdLst/>
              <a:ahLst/>
              <a:cxnLst/>
              <a:rect l="l" t="t" r="r" b="b"/>
              <a:pathLst>
                <a:path w="40732" h="40117" extrusionOk="0">
                  <a:moveTo>
                    <a:pt x="17507" y="1"/>
                  </a:moveTo>
                  <a:lnTo>
                    <a:pt x="3520" y="3872"/>
                  </a:lnTo>
                  <a:lnTo>
                    <a:pt x="1" y="17155"/>
                  </a:lnTo>
                  <a:lnTo>
                    <a:pt x="40732" y="40116"/>
                  </a:lnTo>
                  <a:lnTo>
                    <a:pt x="17507" y="1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191725" y="238125"/>
              <a:ext cx="5236550" cy="5238750"/>
            </a:xfrm>
            <a:custGeom>
              <a:avLst/>
              <a:gdLst/>
              <a:ahLst/>
              <a:cxnLst/>
              <a:rect l="l" t="t" r="r" b="b"/>
              <a:pathLst>
                <a:path w="209462" h="209550" extrusionOk="0">
                  <a:moveTo>
                    <a:pt x="103807" y="20761"/>
                  </a:moveTo>
                  <a:lnTo>
                    <a:pt x="103983" y="105391"/>
                  </a:lnTo>
                  <a:lnTo>
                    <a:pt x="103983" y="105391"/>
                  </a:lnTo>
                  <a:lnTo>
                    <a:pt x="89292" y="85245"/>
                  </a:lnTo>
                  <a:lnTo>
                    <a:pt x="103807" y="20761"/>
                  </a:lnTo>
                  <a:close/>
                  <a:moveTo>
                    <a:pt x="125097" y="89644"/>
                  </a:moveTo>
                  <a:lnTo>
                    <a:pt x="189668" y="104335"/>
                  </a:lnTo>
                  <a:lnTo>
                    <a:pt x="103983" y="105391"/>
                  </a:lnTo>
                  <a:lnTo>
                    <a:pt x="120170" y="124481"/>
                  </a:lnTo>
                  <a:lnTo>
                    <a:pt x="105479" y="188964"/>
                  </a:lnTo>
                  <a:lnTo>
                    <a:pt x="103983" y="105391"/>
                  </a:lnTo>
                  <a:lnTo>
                    <a:pt x="84277" y="120082"/>
                  </a:lnTo>
                  <a:lnTo>
                    <a:pt x="19706" y="105391"/>
                  </a:lnTo>
                  <a:lnTo>
                    <a:pt x="103983" y="105391"/>
                  </a:lnTo>
                  <a:lnTo>
                    <a:pt x="125097" y="89644"/>
                  </a:lnTo>
                  <a:close/>
                  <a:moveTo>
                    <a:pt x="104423" y="0"/>
                  </a:moveTo>
                  <a:lnTo>
                    <a:pt x="82518" y="82078"/>
                  </a:lnTo>
                  <a:lnTo>
                    <a:pt x="0" y="105127"/>
                  </a:lnTo>
                  <a:lnTo>
                    <a:pt x="81902" y="127032"/>
                  </a:lnTo>
                  <a:lnTo>
                    <a:pt x="104951" y="209550"/>
                  </a:lnTo>
                  <a:lnTo>
                    <a:pt x="126856" y="127472"/>
                  </a:lnTo>
                  <a:lnTo>
                    <a:pt x="209462" y="104511"/>
                  </a:lnTo>
                  <a:lnTo>
                    <a:pt x="127384" y="82694"/>
                  </a:lnTo>
                  <a:lnTo>
                    <a:pt x="104423" y="0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/>
          <p:nvPr/>
        </p:nvSpPr>
        <p:spPr>
          <a:xfrm>
            <a:off x="25" y="-7525"/>
            <a:ext cx="9144000" cy="5151000"/>
          </a:xfrm>
          <a:prstGeom prst="rect">
            <a:avLst/>
          </a:prstGeom>
          <a:solidFill>
            <a:srgbClr val="040E11">
              <a:alpha val="2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" name="Google Shape;84;p7"/>
          <p:cNvGrpSpPr/>
          <p:nvPr/>
        </p:nvGrpSpPr>
        <p:grpSpPr>
          <a:xfrm>
            <a:off x="312475" y="304925"/>
            <a:ext cx="8519109" cy="4526109"/>
            <a:chOff x="312475" y="304925"/>
            <a:chExt cx="8519109" cy="4526109"/>
          </a:xfrm>
        </p:grpSpPr>
        <p:sp>
          <p:nvSpPr>
            <p:cNvPr id="85" name="Google Shape;85;p7"/>
            <p:cNvSpPr/>
            <p:nvPr/>
          </p:nvSpPr>
          <p:spPr>
            <a:xfrm>
              <a:off x="548725" y="541175"/>
              <a:ext cx="8046600" cy="4053600"/>
            </a:xfrm>
            <a:prstGeom prst="snip2DiagRect">
              <a:avLst>
                <a:gd name="adj1" fmla="val 0"/>
                <a:gd name="adj2" fmla="val 8729"/>
              </a:avLst>
            </a:prstGeom>
            <a:solidFill>
              <a:srgbClr val="FFFFFF"/>
            </a:solidFill>
            <a:ln>
              <a:noFill/>
            </a:ln>
            <a:effectLst>
              <a:outerShdw blurRad="42863" dist="9525" algn="bl" rotWithShape="0">
                <a:srgbClr val="000000">
                  <a:alpha val="6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624925" y="617375"/>
              <a:ext cx="7719575" cy="3706600"/>
            </a:xfrm>
            <a:custGeom>
              <a:avLst/>
              <a:gdLst/>
              <a:ahLst/>
              <a:cxnLst/>
              <a:rect l="l" t="t" r="r" b="b"/>
              <a:pathLst>
                <a:path w="308783" h="148264" extrusionOk="0">
                  <a:moveTo>
                    <a:pt x="0" y="148264"/>
                  </a:moveTo>
                  <a:lnTo>
                    <a:pt x="0" y="0"/>
                  </a:lnTo>
                  <a:lnTo>
                    <a:pt x="308783" y="0"/>
                  </a:lnTo>
                </a:path>
              </a:pathLst>
            </a:custGeom>
            <a:noFill/>
            <a:ln w="28575" cap="flat" cmpd="dbl">
              <a:solidFill>
                <a:srgbClr val="B0C6D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7" name="Google Shape;87;p7"/>
            <p:cNvSpPr/>
            <p:nvPr/>
          </p:nvSpPr>
          <p:spPr>
            <a:xfrm rot="10800000">
              <a:off x="799550" y="811975"/>
              <a:ext cx="7719575" cy="3706600"/>
            </a:xfrm>
            <a:custGeom>
              <a:avLst/>
              <a:gdLst/>
              <a:ahLst/>
              <a:cxnLst/>
              <a:rect l="l" t="t" r="r" b="b"/>
              <a:pathLst>
                <a:path w="308783" h="148264" extrusionOk="0">
                  <a:moveTo>
                    <a:pt x="0" y="148264"/>
                  </a:moveTo>
                  <a:lnTo>
                    <a:pt x="0" y="0"/>
                  </a:lnTo>
                  <a:lnTo>
                    <a:pt x="308783" y="0"/>
                  </a:lnTo>
                </a:path>
              </a:pathLst>
            </a:custGeom>
            <a:noFill/>
            <a:ln w="28575" cap="flat" cmpd="dbl">
              <a:solidFill>
                <a:srgbClr val="B0C6D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pic>
          <p:nvPicPr>
            <p:cNvPr id="88" name="Google Shape;88;p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2700000">
              <a:off x="696875" y="3795246"/>
              <a:ext cx="152400" cy="1150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8100000">
              <a:off x="8294783" y="190338"/>
              <a:ext cx="152400" cy="11503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Google Shape;90;p7"/>
          <p:cNvGrpSpPr/>
          <p:nvPr/>
        </p:nvGrpSpPr>
        <p:grpSpPr>
          <a:xfrm>
            <a:off x="4433231" y="1195444"/>
            <a:ext cx="277537" cy="277654"/>
            <a:chOff x="1191725" y="238125"/>
            <a:chExt cx="5236550" cy="5238750"/>
          </a:xfrm>
        </p:grpSpPr>
        <p:sp>
          <p:nvSpPr>
            <p:cNvPr id="91" name="Google Shape;91;p7"/>
            <p:cNvSpPr/>
            <p:nvPr/>
          </p:nvSpPr>
          <p:spPr>
            <a:xfrm>
              <a:off x="2218800" y="1278375"/>
              <a:ext cx="1018300" cy="1002925"/>
            </a:xfrm>
            <a:custGeom>
              <a:avLst/>
              <a:gdLst/>
              <a:ahLst/>
              <a:cxnLst/>
              <a:rect l="l" t="t" r="r" b="b"/>
              <a:pathLst>
                <a:path w="40732" h="40117" extrusionOk="0">
                  <a:moveTo>
                    <a:pt x="0" y="1"/>
                  </a:moveTo>
                  <a:lnTo>
                    <a:pt x="23225" y="40116"/>
                  </a:lnTo>
                  <a:lnTo>
                    <a:pt x="37212" y="36158"/>
                  </a:lnTo>
                  <a:lnTo>
                    <a:pt x="40731" y="229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2227575" y="3429300"/>
              <a:ext cx="1002925" cy="1018300"/>
            </a:xfrm>
            <a:custGeom>
              <a:avLst/>
              <a:gdLst/>
              <a:ahLst/>
              <a:cxnLst/>
              <a:rect l="l" t="t" r="r" b="b"/>
              <a:pathLst>
                <a:path w="40117" h="40732" extrusionOk="0">
                  <a:moveTo>
                    <a:pt x="22962" y="1"/>
                  </a:moveTo>
                  <a:lnTo>
                    <a:pt x="1" y="40732"/>
                  </a:lnTo>
                  <a:lnTo>
                    <a:pt x="40116" y="17595"/>
                  </a:lnTo>
                  <a:lnTo>
                    <a:pt x="36158" y="3608"/>
                  </a:lnTo>
                  <a:lnTo>
                    <a:pt x="22962" y="1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4385100" y="1267400"/>
              <a:ext cx="1005125" cy="1020500"/>
            </a:xfrm>
            <a:custGeom>
              <a:avLst/>
              <a:gdLst/>
              <a:ahLst/>
              <a:cxnLst/>
              <a:rect l="l" t="t" r="r" b="b"/>
              <a:pathLst>
                <a:path w="40205" h="40820" extrusionOk="0">
                  <a:moveTo>
                    <a:pt x="40204" y="0"/>
                  </a:moveTo>
                  <a:lnTo>
                    <a:pt x="1" y="23313"/>
                  </a:lnTo>
                  <a:lnTo>
                    <a:pt x="3872" y="37300"/>
                  </a:lnTo>
                  <a:lnTo>
                    <a:pt x="17155" y="40819"/>
                  </a:lnTo>
                  <a:lnTo>
                    <a:pt x="40204" y="0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4380700" y="3435900"/>
              <a:ext cx="1018300" cy="1002925"/>
            </a:xfrm>
            <a:custGeom>
              <a:avLst/>
              <a:gdLst/>
              <a:ahLst/>
              <a:cxnLst/>
              <a:rect l="l" t="t" r="r" b="b"/>
              <a:pathLst>
                <a:path w="40732" h="40117" extrusionOk="0">
                  <a:moveTo>
                    <a:pt x="17507" y="1"/>
                  </a:moveTo>
                  <a:lnTo>
                    <a:pt x="3520" y="3872"/>
                  </a:lnTo>
                  <a:lnTo>
                    <a:pt x="1" y="17155"/>
                  </a:lnTo>
                  <a:lnTo>
                    <a:pt x="40732" y="40116"/>
                  </a:lnTo>
                  <a:lnTo>
                    <a:pt x="17507" y="1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1191725" y="238125"/>
              <a:ext cx="5236550" cy="5238750"/>
            </a:xfrm>
            <a:custGeom>
              <a:avLst/>
              <a:gdLst/>
              <a:ahLst/>
              <a:cxnLst/>
              <a:rect l="l" t="t" r="r" b="b"/>
              <a:pathLst>
                <a:path w="209462" h="209550" extrusionOk="0">
                  <a:moveTo>
                    <a:pt x="103807" y="20761"/>
                  </a:moveTo>
                  <a:lnTo>
                    <a:pt x="103983" y="105391"/>
                  </a:lnTo>
                  <a:lnTo>
                    <a:pt x="103983" y="105391"/>
                  </a:lnTo>
                  <a:lnTo>
                    <a:pt x="89292" y="85245"/>
                  </a:lnTo>
                  <a:lnTo>
                    <a:pt x="103807" y="20761"/>
                  </a:lnTo>
                  <a:close/>
                  <a:moveTo>
                    <a:pt x="125097" y="89644"/>
                  </a:moveTo>
                  <a:lnTo>
                    <a:pt x="189668" y="104335"/>
                  </a:lnTo>
                  <a:lnTo>
                    <a:pt x="103983" y="105391"/>
                  </a:lnTo>
                  <a:lnTo>
                    <a:pt x="120170" y="124481"/>
                  </a:lnTo>
                  <a:lnTo>
                    <a:pt x="105479" y="188964"/>
                  </a:lnTo>
                  <a:lnTo>
                    <a:pt x="103983" y="105391"/>
                  </a:lnTo>
                  <a:lnTo>
                    <a:pt x="84277" y="120082"/>
                  </a:lnTo>
                  <a:lnTo>
                    <a:pt x="19706" y="105391"/>
                  </a:lnTo>
                  <a:lnTo>
                    <a:pt x="103983" y="105391"/>
                  </a:lnTo>
                  <a:lnTo>
                    <a:pt x="125097" y="89644"/>
                  </a:lnTo>
                  <a:close/>
                  <a:moveTo>
                    <a:pt x="104423" y="0"/>
                  </a:moveTo>
                  <a:lnTo>
                    <a:pt x="82518" y="82078"/>
                  </a:lnTo>
                  <a:lnTo>
                    <a:pt x="0" y="105127"/>
                  </a:lnTo>
                  <a:lnTo>
                    <a:pt x="81902" y="127032"/>
                  </a:lnTo>
                  <a:lnTo>
                    <a:pt x="104951" y="209550"/>
                  </a:lnTo>
                  <a:lnTo>
                    <a:pt x="126856" y="127472"/>
                  </a:lnTo>
                  <a:lnTo>
                    <a:pt x="209462" y="104511"/>
                  </a:lnTo>
                  <a:lnTo>
                    <a:pt x="127384" y="82694"/>
                  </a:lnTo>
                  <a:lnTo>
                    <a:pt x="104423" y="0"/>
                  </a:lnTo>
                  <a:close/>
                </a:path>
              </a:pathLst>
            </a:custGeom>
            <a:solidFill>
              <a:srgbClr val="B0C6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C6D3"/>
                </a:solidFill>
              </a:endParaRPr>
            </a:p>
          </p:txBody>
        </p:sp>
      </p:grpSp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1003200" y="617375"/>
            <a:ext cx="7137600" cy="548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1003200" y="1563725"/>
            <a:ext cx="3356700" cy="280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2"/>
          </p:nvPr>
        </p:nvSpPr>
        <p:spPr>
          <a:xfrm>
            <a:off x="4784110" y="1563725"/>
            <a:ext cx="3356700" cy="280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￫"/>
              <a:defRPr sz="2000"/>
            </a:lvl9pPr>
          </a:lstStyle>
          <a:p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sldNum" idx="12"/>
          </p:nvPr>
        </p:nvSpPr>
        <p:spPr>
          <a:xfrm>
            <a:off x="4297650" y="4594775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03200" y="617375"/>
            <a:ext cx="7137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8A9BA6"/>
              </a:buClr>
              <a:buSzPts val="1600"/>
              <a:buFont typeface="Frank Ruhl Libre Medium"/>
              <a:buNone/>
              <a:defRPr sz="1600">
                <a:solidFill>
                  <a:srgbClr val="8A9BA6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03200" y="1563725"/>
            <a:ext cx="7137600" cy="27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➢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B0C6D3"/>
              </a:buClr>
              <a:buSzPts val="2400"/>
              <a:buFont typeface="Frank Ruhl Libre"/>
              <a:buChar char="￫"/>
              <a:defRPr sz="2400">
                <a:solidFill>
                  <a:srgbClr val="434343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594775"/>
            <a:ext cx="548700" cy="5487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1pPr>
            <a:lvl2pPr lvl="1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2pPr>
            <a:lvl3pPr lvl="2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3pPr>
            <a:lvl4pPr lvl="3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4pPr>
            <a:lvl5pPr lvl="4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5pPr>
            <a:lvl6pPr lvl="5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6pPr>
            <a:lvl7pPr lvl="6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7pPr>
            <a:lvl8pPr lvl="7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8pPr>
            <a:lvl9pPr lvl="8" algn="ctr">
              <a:buNone/>
              <a:defRPr sz="1200">
                <a:solidFill>
                  <a:srgbClr val="FFFFFF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>
            <a:spLocks noGrp="1"/>
          </p:cNvSpPr>
          <p:nvPr>
            <p:ph type="ctrTitle"/>
          </p:nvPr>
        </p:nvSpPr>
        <p:spPr>
          <a:xfrm>
            <a:off x="2712124" y="604007"/>
            <a:ext cx="3739009" cy="388410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Some items for review….</a:t>
            </a:r>
            <a:br>
              <a:rPr lang="en-US" sz="3200" dirty="0"/>
            </a:br>
            <a:r>
              <a:rPr lang="en-US" sz="3200" dirty="0"/>
              <a:t>5 a day </a:t>
            </a:r>
            <a:br>
              <a:rPr lang="en-US" sz="3200" dirty="0"/>
            </a:br>
            <a:r>
              <a:rPr lang="en-US" sz="3200" dirty="0"/>
              <a:t>keeps bad grades away!</a:t>
            </a:r>
            <a:br>
              <a:rPr lang="en-US" sz="3200" dirty="0"/>
            </a:br>
            <a:r>
              <a:rPr lang="en-US" sz="3200" dirty="0"/>
              <a:t>Answer 5 questions each day.</a:t>
            </a:r>
            <a:br>
              <a:rPr lang="en-US" sz="3200" dirty="0"/>
            </a:br>
            <a:r>
              <a:rPr lang="en-US" sz="3200" dirty="0">
                <a:highlight>
                  <a:srgbClr val="008080"/>
                </a:highlight>
              </a:rPr>
              <a:t>Turn in on Friday.</a:t>
            </a:r>
            <a:endParaRPr sz="3200" dirty="0">
              <a:highlight>
                <a:srgbClr val="00808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>
            <a:spLocks noGrp="1"/>
          </p:cNvSpPr>
          <p:nvPr>
            <p:ph type="title"/>
          </p:nvPr>
        </p:nvSpPr>
        <p:spPr>
          <a:xfrm>
            <a:off x="662730" y="662154"/>
            <a:ext cx="7751428" cy="548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One Review Questions:  Jeopardy Style</a:t>
            </a:r>
            <a:endParaRPr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" name="Google Shape;186;p15"/>
          <p:cNvSpPr txBox="1">
            <a:spLocks noGrp="1"/>
          </p:cNvSpPr>
          <p:nvPr>
            <p:ph type="body" idx="2"/>
          </p:nvPr>
        </p:nvSpPr>
        <p:spPr>
          <a:xfrm>
            <a:off x="1003200" y="1384183"/>
            <a:ext cx="7137600" cy="303726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8A9BA6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8A9BA6"/>
              </a:solidFill>
            </a:endParaRPr>
          </a:p>
        </p:txBody>
      </p:sp>
      <p:sp>
        <p:nvSpPr>
          <p:cNvPr id="187" name="Google Shape;187;p15"/>
          <p:cNvSpPr txBox="1">
            <a:spLocks noGrp="1"/>
          </p:cNvSpPr>
          <p:nvPr>
            <p:ph type="sldNum" idx="12"/>
          </p:nvPr>
        </p:nvSpPr>
        <p:spPr>
          <a:xfrm>
            <a:off x="4297650" y="4594775"/>
            <a:ext cx="548700" cy="54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811BF4-7523-4EB0-9AA2-08DAD9C52023}"/>
              </a:ext>
            </a:extLst>
          </p:cNvPr>
          <p:cNvSpPr txBox="1"/>
          <p:nvPr/>
        </p:nvSpPr>
        <p:spPr>
          <a:xfrm>
            <a:off x="662730" y="1417962"/>
            <a:ext cx="787726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600" b="1" dirty="0"/>
              <a:t>The breaking down of rock on earth’s surface into smaller pieces</a:t>
            </a:r>
          </a:p>
          <a:p>
            <a:pPr marL="342900" indent="-342900">
              <a:buAutoNum type="arabicParenR"/>
            </a:pPr>
            <a:r>
              <a:rPr lang="en-US" sz="1600" b="1" dirty="0"/>
              <a:t>Wind and water can carry sand and small pieces of rock to new locations, true or false</a:t>
            </a:r>
          </a:p>
          <a:p>
            <a:pPr marL="342900" indent="-342900">
              <a:buAutoNum type="arabicParenR"/>
            </a:pPr>
            <a:r>
              <a:rPr lang="en-US" sz="1600" b="1" dirty="0"/>
              <a:t>Volcanoes change earth’s surface, slowly or quickly</a:t>
            </a:r>
          </a:p>
          <a:p>
            <a:pPr marL="342900" indent="-342900">
              <a:buAutoNum type="arabicParenR"/>
            </a:pPr>
            <a:r>
              <a:rPr lang="en-US" sz="1600" b="1" dirty="0"/>
              <a:t>The difference between weathering and erosion is:</a:t>
            </a:r>
          </a:p>
          <a:p>
            <a:r>
              <a:rPr lang="en-US" sz="1600" b="1" dirty="0"/>
              <a:t>        a – weathering causes a quick change in landforms and erosion causes a</a:t>
            </a:r>
          </a:p>
          <a:p>
            <a:r>
              <a:rPr lang="en-US" sz="1600" b="1" dirty="0"/>
              <a:t>               a slow change in landforms</a:t>
            </a:r>
          </a:p>
          <a:p>
            <a:r>
              <a:rPr lang="en-US" sz="1600" b="1" dirty="0"/>
              <a:t>       b – weathering breaks rocks into sediment and erosion moves sediment</a:t>
            </a:r>
          </a:p>
          <a:p>
            <a:r>
              <a:rPr lang="en-US" sz="1600" b="1" dirty="0"/>
              <a:t>             from one place to another</a:t>
            </a:r>
          </a:p>
          <a:p>
            <a:r>
              <a:rPr lang="en-US" sz="1600" b="1" dirty="0"/>
              <a:t> 5)     Small pieces that break off rocks </a:t>
            </a:r>
          </a:p>
          <a:p>
            <a:endParaRPr lang="en-US" sz="1600" b="1" dirty="0"/>
          </a:p>
          <a:p>
            <a:r>
              <a:rPr lang="en-US" sz="1800" b="1" dirty="0">
                <a:solidFill>
                  <a:srgbClr val="FF66CC"/>
                </a:solidFill>
              </a:rPr>
              <a:t>Please write all answers in question format as in Jeopardy!!!!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116</Words>
  <Application>Microsoft Office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Frank Ruhl Libre</vt:lpstr>
      <vt:lpstr>Frank Ruhl Libre Medium</vt:lpstr>
      <vt:lpstr>Dion template</vt:lpstr>
      <vt:lpstr>Some items for review…. 5 a day  keeps bad grades away! Answer 5 questions each day. Turn in on Friday.</vt:lpstr>
      <vt:lpstr>Day One Review Questions:  Jeopardy Style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items for review…. 5 a day  keeps bad grades away! Answer 5 questions each day. Turn in on Friday.</dc:title>
  <dc:creator>Carol Mickus</dc:creator>
  <cp:lastModifiedBy>Carol Mickus</cp:lastModifiedBy>
  <cp:revision>11</cp:revision>
  <dcterms:modified xsi:type="dcterms:W3CDTF">2020-04-20T06:47:56Z</dcterms:modified>
</cp:coreProperties>
</file>