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EEBFD-942E-4AC1-8C73-CD2AD54E0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6D2DB-18BC-48CE-8D49-A2A02DE60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3717B-292B-4238-AC2B-EC1389D6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56C25-B96C-4BA8-A302-96D63AAF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613BB-BD63-4A61-BE24-0D612FF3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4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21DF-3A64-4AD0-9363-23D82BC9D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83542-5C97-4CF5-91AD-F181F7722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B08A-1224-440F-9832-7A2904CD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CDC38-E141-4027-ABF8-2B1C24A0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D9D9C-2FFE-4061-8B93-A609AD08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7E3A9-8E3D-4165-9164-5D57C03E2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20F8-9C54-4C8D-8646-6F196B9AE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677E-CB52-4B88-8C08-41D19051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F02CB-DD5A-4E1C-BD75-A7DFE8B8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AB8BF-7882-4CDB-9029-2274D25E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E4C2-F8E7-4D29-B7DB-BA7D4B24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70BA-622D-4C3D-8FF9-31A901CE7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49E75-BBA8-49CF-BA4A-530F8A01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E4D1E-1D25-4750-9C99-A9F49611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01347-05B6-4E2A-8B59-F9860FBD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3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5AFE-7BCA-487E-9957-3EE908F00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3A99A-BD28-46F2-AD58-EEDADFD16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98908-8E0E-4E13-B0DF-A5B151E4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F9318-3592-49AA-9F7E-20C5BC87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2C258-72AD-431D-80AB-0255C868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DBC2-7873-4C1E-825B-7D637DEB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5F762-814F-43E7-BB7C-36CFE812C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B2573-9FE9-4BBF-AD19-38F0C234B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825C4-4942-46E3-B63D-89EC50FB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0D941-8057-4871-B55C-E2B18E8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3F192-82ED-4AB6-B25A-CFB698C3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7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ED0B-E8D9-4B1A-B009-148F18EF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CE574-54B5-4243-9C5A-19DC353DB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29165-8369-4B37-8AB3-8566220E8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0D3D3-384D-4C14-91CF-CBA09C588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71110-A377-43C8-A2DB-47773F7D2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865B2-4713-4CED-9402-DF346FD7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87EDF-7AA0-4DD0-B37B-4555A41A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15403-9768-4E76-A26D-8950FC4C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1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7E9B-2F0C-4C65-B273-98F85673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C3B7C-A37C-4B17-B825-988FAD9B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E8107-DCC6-4F2D-8264-9027BF56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E57EF-F9AC-43BE-BBC4-F2341F4C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5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EE9FF-C978-496A-8F43-AD4CE548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A8F48-FB07-490C-B076-24B580B6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F7652-E554-44D4-A551-CDB68B24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8A6F-7074-4702-85C8-019B093C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63C1-EB2E-48EF-987C-F33953A30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4671F-D740-4AE7-9661-77E1FE594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ADA0C-E4FE-453F-915A-8730E665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7B5AC-69E2-4204-BFA7-2E442C5E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1FC1B-37B5-4453-AC03-E33648F6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88EF-7B53-4822-B6CD-29E28758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E3E1F-9059-42BE-AC77-83D73A350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12D13-55E9-4D1B-B320-090706BB6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56F84-19A0-42FC-8130-A6CE756A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F33A3-2493-4120-B448-954026D38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8A82F-DAED-4C7B-91A6-9E16B772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3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6C1B3-2612-4A25-8A05-D1C427F89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987A8-E70E-4531-8340-F77ACB944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61DBD-881F-4DD6-9630-4586D7A15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3B59-F5BC-4778-9484-8B4D0E3C0E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CA696-4664-4418-ADDD-DA44CE30A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12188-B623-427E-A395-DA20B0396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4AC7E-4255-47A8-8DE1-6B303F37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pb.org/georgiastories/stories/geology_of_georg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ogen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ellowmeansgo.tumblr.com/post/5147764000/whispers-in-the-darkness-kokology-2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B2FAF3C-F36A-4612-B00B-E737FEB1E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3420AEB-7D6F-4338-9CD8-7B9637617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9551E9D5-67C0-42B0-9796-909C1B9DF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CB4C9E0-236E-426D-88FB-50ACF81BC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A11A9AC-1E25-429F-A3A8-67DED3D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6E126C4-E1AC-4DDC-87CB-5D8B4605C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1DE6C75-DCE1-4942-8E8D-ECA1D1773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F5459AD3-234D-4C3B-BD9C-92B3377BD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5593DA70-95B1-425C-BF35-F923099D6F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514C5B5-A5F4-4421-879B-17D39CA64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65685F-E0CE-4CA0-9ECE-F8AE4F3D5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556BC16-0C87-4FD9-A109-F5AB2056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D9A975C-A4CA-4A81-8CA9-BF5A2995F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B9767C7-72DF-4C7F-8A04-C8D67B71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93F6BB9-0055-42AC-8866-E65D9275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BA9A3435-1B30-4618-BB50-E0369BD07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D60252F-2011-4924-81EC-B25F50634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50B7881-58E3-4C9F-9ADB-04F92D4C4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A90BB2F-2D4A-40BD-90CE-5CF30EC8D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4DA0AE8C-7215-4A64-B19F-3F0F3E6A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Isosceles Triangle 39">
            <a:extLst>
              <a:ext uri="{FF2B5EF4-FFF2-40B4-BE49-F238E27FC236}">
                <a16:creationId xmlns:a16="http://schemas.microsoft.com/office/drawing/2014/main" id="{D8DAE7B8-0656-422E-9515-E1095268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68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0B08B-1B8F-475A-B1AD-504BD7D6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1" y="5549831"/>
            <a:ext cx="12142118" cy="94183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Georgia’s Mountains and Valleys</a:t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Please pay close attention to the video, you will need to complete an assignment afterward. 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will be helpful.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63DA99-BE95-4C06-82AA-917ED6556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6864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17FC5FA3-8AF0-4697-904B-7B0DF584D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596" b="3451"/>
          <a:stretch/>
        </p:blipFill>
        <p:spPr>
          <a:xfrm>
            <a:off x="3180738" y="1069279"/>
            <a:ext cx="5852813" cy="31493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301AA7-7197-4CCC-AA78-7BAE70FE3E6F}"/>
              </a:ext>
            </a:extLst>
          </p:cNvPr>
          <p:cNvSpPr txBox="1"/>
          <p:nvPr/>
        </p:nvSpPr>
        <p:spPr>
          <a:xfrm rot="20433322">
            <a:off x="141924" y="859662"/>
            <a:ext cx="4964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graded assignment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849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7A09-3357-45EC-9E1B-998CE2676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Cave Journal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46270-4C38-43FD-9321-41C7BA6B7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3251"/>
            <a:ext cx="6185042" cy="4464419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1. </a:t>
            </a:r>
            <a:r>
              <a:rPr lang="en-US" sz="2000" b="1" dirty="0">
                <a:latin typeface="Comic Sans MS" panose="030F0702030302020204" pitchFamily="66" charset="0"/>
              </a:rPr>
              <a:t>Create a journal of the sights you might see if you were exploring a cave. Be sure to express feelings and how these sites might affect you. You may pretend you are looking for someone who is lost, or you might pretend you are a geologist who is exploring a cave for the first time.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2. Due at the end of class – Use the graphic organizer provided.  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3.  Rules:  1: Colorful Cover and Title, 2: Short story about why you are travelling into the mountain (cave), 3: How your journey turned out, 4: What did you see on your journey?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4.  25 points available for each of the above items</a:t>
            </a:r>
          </a:p>
        </p:txBody>
      </p:sp>
      <p:pic>
        <p:nvPicPr>
          <p:cNvPr id="5" name="Picture 4" descr="A close up of a rock&#10;&#10;Description automatically generated">
            <a:extLst>
              <a:ext uri="{FF2B5EF4-FFF2-40B4-BE49-F238E27FC236}">
                <a16:creationId xmlns:a16="http://schemas.microsoft.com/office/drawing/2014/main" id="{E7B06178-D409-41B8-A2DF-60DE080320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445" r="15973" b="-2"/>
          <a:stretch/>
        </p:blipFill>
        <p:spPr>
          <a:xfrm>
            <a:off x="5878850" y="13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5D5C3C71-958A-4A0B-9210-EB0EDCAF3A17}"/>
              </a:ext>
            </a:extLst>
          </p:cNvPr>
          <p:cNvSpPr/>
          <p:nvPr/>
        </p:nvSpPr>
        <p:spPr>
          <a:xfrm>
            <a:off x="7109717" y="2661007"/>
            <a:ext cx="2280863" cy="1146903"/>
          </a:xfrm>
          <a:prstGeom prst="cloudCallout">
            <a:avLst>
              <a:gd name="adj1" fmla="val 63705"/>
              <a:gd name="adj2" fmla="val 69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 course it is for a grade!!!</a:t>
            </a:r>
          </a:p>
        </p:txBody>
      </p:sp>
    </p:spTree>
    <p:extLst>
      <p:ext uri="{BB962C8B-B14F-4D97-AF65-F5344CB8AC3E}">
        <p14:creationId xmlns:p14="http://schemas.microsoft.com/office/powerpoint/2010/main" val="262306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152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Comic Sans MS</vt:lpstr>
      <vt:lpstr>Office Theme</vt:lpstr>
      <vt:lpstr>Georgia’s Mountains and Valleys Please pay close attention to the video, you will need to complete an assignment afterward.  Notes will be helpful.</vt:lpstr>
      <vt:lpstr>My Cave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A/C Science Sixth:  1/16/2020</dc:title>
  <dc:creator>Carol Mickus</dc:creator>
  <cp:lastModifiedBy>Carol Mickus</cp:lastModifiedBy>
  <cp:revision>7</cp:revision>
  <dcterms:created xsi:type="dcterms:W3CDTF">2020-01-16T01:06:06Z</dcterms:created>
  <dcterms:modified xsi:type="dcterms:W3CDTF">2020-01-24T00:32:13Z</dcterms:modified>
</cp:coreProperties>
</file>